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5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2C7A3-0108-467B-BF69-25AC707F77E5}" type="datetimeFigureOut">
              <a:rPr lang="bg-BG" smtClean="0"/>
              <a:t>30.1.2025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91941-21AD-48A2-8407-461B0AA1D71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0285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91941-21AD-48A2-8407-461B0AA1D719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300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35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7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12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1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6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0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13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7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1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93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3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08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5485B9-8EE1-447A-9C08-F7D6B532A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 descr="Картина, която съдържа изкуство, рисунка, Графика, мотив&#10;&#10;Описанието е генерирано автоматично">
            <a:extLst>
              <a:ext uri="{FF2B5EF4-FFF2-40B4-BE49-F238E27FC236}">
                <a16:creationId xmlns:a16="http://schemas.microsoft.com/office/drawing/2014/main" id="{EC63DF7F-426C-1EB4-6F5A-15A99EEF7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74" r="19192" b="117"/>
          <a:stretch/>
        </p:blipFill>
        <p:spPr>
          <a:xfrm>
            <a:off x="20" y="10"/>
            <a:ext cx="12191980" cy="68579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63707F-B98C-4143-AFCF-D6B56C975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DFBB-460D-4ECB-BD76-509C99DAD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1197"/>
            <a:ext cx="5009388" cy="57893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5C18FFB-CF87-D8ED-CFB6-60DEB2C99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290" y="2298322"/>
            <a:ext cx="4509995" cy="2395117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>
                <a:solidFill>
                  <a:schemeClr val="accent1"/>
                </a:solidFill>
                <a:effectLst/>
                <a:latin typeface="Gill Sans MT Ext Condensed Bold" panose="020B0902020104020203" pitchFamily="34" charset="0"/>
              </a:rPr>
              <a:t>Hot Wheels Manager</a:t>
            </a:r>
            <a:endParaRPr lang="bg-BG" sz="9600" b="1" i="1" dirty="0">
              <a:solidFill>
                <a:schemeClr val="accent1"/>
              </a:solidFill>
            </a:endParaRP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1F90ECA-D7A0-6C25-0094-E65917547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7476" y="5438775"/>
            <a:ext cx="2915359" cy="836497"/>
          </a:xfrm>
        </p:spPr>
        <p:txBody>
          <a:bodyPr>
            <a:normAutofit fontScale="70000" lnSpcReduction="20000"/>
          </a:bodyPr>
          <a:lstStyle/>
          <a:p>
            <a:r>
              <a:rPr lang="bg-BG" sz="1700" b="1" i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</a:rPr>
              <a:t>Румен Тошев – 2</a:t>
            </a:r>
            <a:r>
              <a:rPr lang="en-US" sz="1700" b="1" i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</a:rPr>
              <a:t>MI0600038,</a:t>
            </a:r>
          </a:p>
          <a:p>
            <a:r>
              <a:rPr lang="bg-BG" sz="1700" b="1" i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</a:rPr>
              <a:t>Цветан Тошев – </a:t>
            </a:r>
            <a:r>
              <a:rPr lang="en-US" sz="1700" b="1" i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</a:rPr>
              <a:t>0MI0600039,</a:t>
            </a:r>
          </a:p>
          <a:p>
            <a:r>
              <a:rPr lang="bg-BG" sz="1700" b="1" i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</a:rPr>
              <a:t>Петър Николов - </a:t>
            </a:r>
            <a:r>
              <a:rPr lang="en-US" sz="1700" b="1" i="1" dirty="0">
                <a:solidFill>
                  <a:schemeClr val="accent1">
                    <a:lumMod val="40000"/>
                    <a:lumOff val="60000"/>
                    <a:alpha val="75000"/>
                  </a:schemeClr>
                </a:solidFill>
              </a:rPr>
              <a:t>8MI0600125</a:t>
            </a:r>
            <a:endParaRPr lang="bg-BG" sz="1700" b="1" i="1" dirty="0">
              <a:solidFill>
                <a:schemeClr val="accent1">
                  <a:lumMod val="40000"/>
                  <a:lumOff val="60000"/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23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E24CC7B-AD76-495D-9B93-2290050A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000" dirty="0">
                <a:solidFill>
                  <a:srgbClr val="FFFFFF"/>
                </a:solidFill>
              </a:rPr>
              <a:t>Основно функционалност – Преглед на колички на други потребители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77E5F5-2D6B-26DD-1578-4672B9C08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FFFFFF"/>
                </a:solidFill>
              </a:rPr>
              <a:t>Преглед на информация за дадена количка и името на потребителя, който я притежава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Контейнер за съдържание 3" descr="Картина, която съдържа текст, екранна снимка, графичен дизайн, анимирана рисунка&#10;&#10;Описанието е генерирано автоматично">
            <a:extLst>
              <a:ext uri="{FF2B5EF4-FFF2-40B4-BE49-F238E27FC236}">
                <a16:creationId xmlns:a16="http://schemas.microsoft.com/office/drawing/2014/main" id="{E8DE4C0A-EC4B-F15F-82B9-8BBAA1C1C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541631"/>
            <a:ext cx="6831503" cy="37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9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F7F224E-39D1-D8CE-299E-6716C2BB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2031" b="356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92C0D8-107B-AEE2-7DDF-295E5E93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3960772"/>
            <a:ext cx="10144260" cy="1013800"/>
          </a:xfrm>
        </p:spPr>
        <p:txBody>
          <a:bodyPr>
            <a:noAutofit/>
          </a:bodyPr>
          <a:lstStyle/>
          <a:p>
            <a:pPr algn="ctr"/>
            <a:r>
              <a:rPr lang="bg-BG" sz="8800" b="1" i="1" dirty="0" err="1">
                <a:solidFill>
                  <a:schemeClr val="tx1"/>
                </a:solidFill>
              </a:rPr>
              <a:t>БЛагодарим</a:t>
            </a:r>
            <a:r>
              <a:rPr lang="bg-BG" sz="8800" b="1" i="1" dirty="0">
                <a:solidFill>
                  <a:schemeClr val="tx1"/>
                </a:solidFill>
              </a:rPr>
              <a:t> за вниманието</a:t>
            </a:r>
            <a:r>
              <a:rPr lang="en-US" sz="8800" b="1" i="1" dirty="0">
                <a:solidFill>
                  <a:schemeClr val="tx1"/>
                </a:solidFill>
              </a:rPr>
              <a:t>!</a:t>
            </a:r>
            <a:endParaRPr lang="bg-BG" sz="88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46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6C70DA5-AFEC-B16B-E58B-0A6F3008D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bg-BG" b="1" i="1" dirty="0">
                <a:solidFill>
                  <a:srgbClr val="FFFFFF"/>
                </a:solidFill>
              </a:rPr>
              <a:t>Идея на проекта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0932AEC-2FBF-56C0-06EA-3FC603A7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bg-BG" dirty="0">
                <a:solidFill>
                  <a:srgbClr val="FFFFFF"/>
                </a:solidFill>
              </a:rPr>
              <a:t>Да помага с организацията на нашата колекция, като позволява да създаваме наши колекции, които да събират в себе си колички по дадена характеристика.</a:t>
            </a:r>
          </a:p>
          <a:p>
            <a:r>
              <a:rPr lang="bg-BG" dirty="0">
                <a:solidFill>
                  <a:srgbClr val="FFFFFF"/>
                </a:solidFill>
              </a:rPr>
              <a:t>Да преглеждаме колички на други потребители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bg-BG" dirty="0">
                <a:solidFill>
                  <a:srgbClr val="FFFFFF"/>
                </a:solidFill>
              </a:rPr>
              <a:t>и да откриваме нови модели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1F54B5D-0A2D-1DCF-A284-8C4F46867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2426"/>
          <a:stretch/>
        </p:blipFill>
        <p:spPr>
          <a:xfrm>
            <a:off x="4241830" y="601200"/>
            <a:ext cx="7685685" cy="57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1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2EE653D-BC14-45B1-8D24-7B1D15C15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756044-8ABF-436D-ACC7-CC5D8A890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3194092"/>
            <a:ext cx="3705323" cy="320670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143EBD3-003E-83DE-8FEB-96D82EF08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265" y="3425294"/>
            <a:ext cx="3222911" cy="2800478"/>
          </a:xfrm>
        </p:spPr>
        <p:txBody>
          <a:bodyPr anchor="ctr">
            <a:normAutofit/>
          </a:bodyPr>
          <a:lstStyle/>
          <a:p>
            <a:r>
              <a:rPr lang="bg-BG">
                <a:solidFill>
                  <a:srgbClr val="FFFFFF"/>
                </a:solidFill>
              </a:rPr>
              <a:t>Какво сме използвали за реализация на проекта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D9782C-74A3-446D-82EF-820B150EE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199"/>
            <a:ext cx="5608482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DAEFAE-02A0-4BD0-BD20-8B4D1DDE4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453643"/>
            <a:ext cx="5591533" cy="9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7AEC09-3CCA-46EC-84BD-E93CF6B6A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42658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99339D4E-DC32-340D-06B9-6448014F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98" y="1430375"/>
            <a:ext cx="2429755" cy="8747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69A557F-B0B3-496C-89B0-58F3248CA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8374" y="649815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2621AF9C-4D6B-A68A-CD1C-BCAEA0BD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298" y="817837"/>
            <a:ext cx="2036793" cy="209978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B51D38F-DD9D-4C69-A9F6-11994D55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3934" y="646698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B0BE93C-82EC-1049-6742-9AC07653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383" y="1218153"/>
            <a:ext cx="2428325" cy="129915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78AB92F-486F-4BC0-9CCC-F51ADFD9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96076" y="646698"/>
            <a:ext cx="2753496" cy="24522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64955938-425A-D2A2-12E3-6FAD06222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943" y="1057500"/>
            <a:ext cx="2427657" cy="1620460"/>
          </a:xfrm>
          <a:prstGeom prst="rect">
            <a:avLst/>
          </a:prstGeom>
        </p:spPr>
      </p:pic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DDE1DF4-EE7E-6AAC-527B-AA8F3D2F1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7022730" cy="2800477"/>
          </a:xfrm>
        </p:spPr>
        <p:txBody>
          <a:bodyPr>
            <a:normAutofit/>
          </a:bodyPr>
          <a:lstStyle/>
          <a:p>
            <a:pPr>
              <a:buClr>
                <a:srgbClr val="FFA70B"/>
              </a:buClr>
            </a:pPr>
            <a:r>
              <a:rPr lang="en-US" dirty="0"/>
              <a:t>Python</a:t>
            </a:r>
          </a:p>
          <a:p>
            <a:pPr>
              <a:buClr>
                <a:srgbClr val="FFA70B"/>
              </a:buClr>
            </a:pPr>
            <a:r>
              <a:rPr lang="en-US" dirty="0" err="1"/>
              <a:t>FastAPI</a:t>
            </a:r>
            <a:endParaRPr lang="en-US" dirty="0"/>
          </a:p>
          <a:p>
            <a:pPr>
              <a:buClr>
                <a:srgbClr val="FFA70B"/>
              </a:buClr>
            </a:pPr>
            <a:r>
              <a:rPr lang="en-US" dirty="0"/>
              <a:t>React + Vite</a:t>
            </a:r>
          </a:p>
          <a:p>
            <a:pPr>
              <a:buClr>
                <a:srgbClr val="FFA70B"/>
              </a:buClr>
            </a:pPr>
            <a:r>
              <a:rPr lang="en-US" dirty="0"/>
              <a:t>MUI</a:t>
            </a:r>
          </a:p>
          <a:p>
            <a:pPr>
              <a:buClr>
                <a:srgbClr val="FFA70B"/>
              </a:buClr>
            </a:pPr>
            <a:r>
              <a:rPr lang="en-US" dirty="0"/>
              <a:t>React Router</a:t>
            </a:r>
          </a:p>
          <a:p>
            <a:pPr>
              <a:buClr>
                <a:srgbClr val="FFA70B"/>
              </a:buClr>
            </a:pPr>
            <a:r>
              <a:rPr lang="en-US" dirty="0"/>
              <a:t>PostgreSQL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3360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ow to Set Up a React App With Vite">
            <a:extLst>
              <a:ext uri="{FF2B5EF4-FFF2-40B4-BE49-F238E27FC236}">
                <a16:creationId xmlns:a16="http://schemas.microsoft.com/office/drawing/2014/main" id="{574609B1-77AA-AE07-258B-D5C07ABBF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39" y="926140"/>
            <a:ext cx="5331481" cy="26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act Router Step By Step Tutorial">
            <a:extLst>
              <a:ext uri="{FF2B5EF4-FFF2-40B4-BE49-F238E27FC236}">
                <a16:creationId xmlns:a16="http://schemas.microsoft.com/office/drawing/2014/main" id="{7761A4D3-56EE-270F-8A8F-0ED3E339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735" y="541064"/>
            <a:ext cx="5034274" cy="34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829E6B8-C423-BCF2-3A1C-01B91A9D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React + vite</a:t>
            </a:r>
            <a:endParaRPr lang="bg-BG">
              <a:solidFill>
                <a:srgbClr val="FFFFFF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F304247A-6EE5-7F45-4075-E14EE0545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компонентно-базиран подход на разработка</a:t>
            </a:r>
          </a:p>
          <a:p>
            <a:r>
              <a:rPr lang="bg-BG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лесно управление на състоянията и следене за промени</a:t>
            </a:r>
            <a:endParaRPr lang="bg-BG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bg-BG">
                <a:solidFill>
                  <a:srgbClr val="FFFFFF"/>
                </a:solidFill>
                <a:latin typeface="Arial" panose="020B0604020202020204" pitchFamily="34" charset="0"/>
              </a:rPr>
              <a:t>Бързина</a:t>
            </a:r>
          </a:p>
          <a:p>
            <a:r>
              <a:rPr lang="en-US">
                <a:solidFill>
                  <a:srgbClr val="FFFFFF"/>
                </a:solidFill>
                <a:latin typeface="Arial" panose="020B0604020202020204" pitchFamily="34" charset="0"/>
              </a:rPr>
              <a:t>Lazy Loading</a:t>
            </a:r>
            <a:endParaRPr lang="bg-BG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61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192D64-9049-7D68-7D18-B28CE226B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</a:rPr>
              <a:t>Backend - Python, FastAPI, SQLAlchemy, Pydantic</a:t>
            </a:r>
            <a:endParaRPr lang="bg-BG" sz="2400">
              <a:solidFill>
                <a:srgbClr val="FFFFFF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BEC713D-899F-960A-C6B3-4F3AFD72A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FastAPI</a:t>
            </a:r>
            <a:r>
              <a:rPr lang="en-US" sz="1400" dirty="0">
                <a:solidFill>
                  <a:srgbClr val="FFFFFF"/>
                </a:solidFill>
              </a:rPr>
              <a:t> – </a:t>
            </a:r>
            <a:r>
              <a:rPr lang="bg-BG" sz="1400" dirty="0">
                <a:solidFill>
                  <a:srgbClr val="FFFFFF"/>
                </a:solidFill>
              </a:rPr>
              <a:t>модерен</a:t>
            </a:r>
            <a:r>
              <a:rPr lang="en-US" sz="1400" dirty="0">
                <a:solidFill>
                  <a:srgbClr val="FFFFFF"/>
                </a:solidFill>
              </a:rPr>
              <a:t> framework, </a:t>
            </a:r>
            <a:r>
              <a:rPr lang="bg-BG" sz="1400" dirty="0">
                <a:solidFill>
                  <a:srgbClr val="FFFFFF"/>
                </a:solidFill>
              </a:rPr>
              <a:t>лесен за използване, бързи и удобен</a:t>
            </a:r>
            <a:r>
              <a:rPr lang="en-US" sz="1400" dirty="0">
                <a:solidFill>
                  <a:srgbClr val="FFFFFF"/>
                </a:solidFill>
              </a:rPr>
              <a:t>;</a:t>
            </a:r>
            <a:r>
              <a:rPr lang="bg-BG" sz="1400" dirty="0">
                <a:solidFill>
                  <a:srgbClr val="FFFFFF"/>
                </a:solidFill>
              </a:rPr>
              <a:t> </a:t>
            </a:r>
            <a:r>
              <a:rPr lang="en-US" sz="1400" dirty="0" err="1">
                <a:solidFill>
                  <a:srgbClr val="FFFFFF"/>
                </a:solidFill>
              </a:rPr>
              <a:t>SwaggerUI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bg-BG" sz="1400" dirty="0">
                <a:solidFill>
                  <a:srgbClr val="FFFFFF"/>
                </a:solidFill>
              </a:rPr>
              <a:t>за удобно тестване</a:t>
            </a:r>
            <a:r>
              <a:rPr lang="en-US" sz="1400" dirty="0">
                <a:solidFill>
                  <a:srgbClr val="FFFFFF"/>
                </a:solidFill>
              </a:rPr>
              <a:t>;</a:t>
            </a:r>
            <a:r>
              <a:rPr lang="bg-BG" sz="1400" dirty="0">
                <a:solidFill>
                  <a:srgbClr val="FFFFFF"/>
                </a:solidFill>
              </a:rPr>
              <a:t>Много интуитивна и разбираема документация</a:t>
            </a:r>
            <a:r>
              <a:rPr lang="en-US" sz="1400" dirty="0">
                <a:solidFill>
                  <a:srgbClr val="FFFFFF"/>
                </a:solidFill>
              </a:rPr>
              <a:t>;</a:t>
            </a:r>
            <a:r>
              <a:rPr lang="bg-BG" sz="1400" dirty="0">
                <a:solidFill>
                  <a:srgbClr val="FFFFFF"/>
                </a:solidFill>
              </a:rPr>
              <a:t> Поддържа </a:t>
            </a:r>
            <a:r>
              <a:rPr lang="bg-BG" sz="1400" dirty="0" err="1">
                <a:solidFill>
                  <a:srgbClr val="FFFFFF"/>
                </a:solidFill>
              </a:rPr>
              <a:t>асинхронност</a:t>
            </a:r>
            <a:endParaRPr lang="bg-BG" sz="14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SQLAlchemy</a:t>
            </a:r>
            <a:r>
              <a:rPr lang="en-US" sz="1400" dirty="0">
                <a:solidFill>
                  <a:srgbClr val="FFFFFF"/>
                </a:solidFill>
              </a:rPr>
              <a:t> – </a:t>
            </a:r>
            <a:r>
              <a:rPr lang="bg-BG" sz="1400" dirty="0">
                <a:solidFill>
                  <a:srgbClr val="FFFFFF"/>
                </a:solidFill>
              </a:rPr>
              <a:t>за операции свързани с базата данни </a:t>
            </a:r>
          </a:p>
          <a:p>
            <a:pPr>
              <a:lnSpc>
                <a:spcPct val="10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Pydantic</a:t>
            </a:r>
            <a:r>
              <a:rPr lang="en-US" sz="1400" dirty="0">
                <a:solidFill>
                  <a:srgbClr val="FFFFFF"/>
                </a:solidFill>
              </a:rPr>
              <a:t> – </a:t>
            </a:r>
            <a:r>
              <a:rPr lang="bg-BG" sz="1400" dirty="0">
                <a:solidFill>
                  <a:srgbClr val="FFFFFF"/>
                </a:solidFill>
              </a:rPr>
              <a:t>проверка на типовете</a:t>
            </a:r>
            <a:r>
              <a:rPr lang="en-US" sz="1400" dirty="0">
                <a:solidFill>
                  <a:srgbClr val="FFFFFF"/>
                </a:solidFill>
              </a:rPr>
              <a:t> </a:t>
            </a:r>
            <a:r>
              <a:rPr lang="bg-BG" sz="1400" dirty="0">
                <a:solidFill>
                  <a:srgbClr val="FFFFFF"/>
                </a:solidFill>
              </a:rPr>
              <a:t>и данните, структурираност и сигурност 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Anaconda – </a:t>
            </a:r>
            <a:r>
              <a:rPr lang="bg-BG" sz="1400" dirty="0">
                <a:solidFill>
                  <a:srgbClr val="FFFFFF"/>
                </a:solidFill>
              </a:rPr>
              <a:t>за управление на пакетите и виртуалната среда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</a:rPr>
              <a:t>CRUD - </a:t>
            </a:r>
            <a:r>
              <a:rPr lang="bg-BG" sz="1400" dirty="0">
                <a:solidFill>
                  <a:srgbClr val="FFFFFF"/>
                </a:solidFill>
              </a:rPr>
              <a:t>операции</a:t>
            </a: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E38AB6A-2B96-01C9-786E-AAF5F801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564" y="936141"/>
            <a:ext cx="6114837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44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Картина 4" descr="Картина, която съдържа текст, екранна снимка, графичен дизайн,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E17E4BDC-4926-E0DE-108E-E89461D36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9" y="832839"/>
            <a:ext cx="5331481" cy="28523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E3F140-02CB-4BBC-ABC0-8BF046C9D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36050"/>
            <a:ext cx="0" cy="1645920"/>
          </a:xfrm>
          <a:prstGeom prst="line">
            <a:avLst/>
          </a:prstGeom>
          <a:ln w="19050"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Контейнер за съдържание 3" descr="Картина, която съдържа текст, екранна снимка, графичен дизайн, лого&#10;&#10;Описанието е генерирано автоматично">
            <a:extLst>
              <a:ext uri="{FF2B5EF4-FFF2-40B4-BE49-F238E27FC236}">
                <a16:creationId xmlns:a16="http://schemas.microsoft.com/office/drawing/2014/main" id="{E68142CE-086D-D087-20A4-39A8CD0096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5" y="806183"/>
            <a:ext cx="5331478" cy="290565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2B06834-005E-0E8B-DF8E-C4626F6A1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99" y="4596992"/>
            <a:ext cx="7798281" cy="160701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bg-BG" sz="3600" b="1" i="1" dirty="0">
                <a:solidFill>
                  <a:srgbClr val="FFFFFF"/>
                </a:solidFill>
              </a:rPr>
              <a:t>Основни функционалности – регистрация и вписване</a:t>
            </a:r>
          </a:p>
        </p:txBody>
      </p:sp>
    </p:spTree>
    <p:extLst>
      <p:ext uri="{BB962C8B-B14F-4D97-AF65-F5344CB8AC3E}">
        <p14:creationId xmlns:p14="http://schemas.microsoft.com/office/powerpoint/2010/main" val="213050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47A8398-DA8D-8CB2-3E44-1FF67EFBE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21" y="3712174"/>
            <a:ext cx="3259016" cy="146269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bg-BG" sz="3200" b="1" i="1" dirty="0">
                <a:solidFill>
                  <a:srgbClr val="FFFFFF"/>
                </a:solidFill>
              </a:rPr>
              <a:t>Основни функционалности – Добавяне на нова количка към нашата колекция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E362CF92-5F25-8E0D-323E-618042A3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00" r="13937" b="-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00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873E92-B76E-5ADE-9BCB-A9DC4A28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200">
                <a:solidFill>
                  <a:srgbClr val="FFFFFF"/>
                </a:solidFill>
              </a:rPr>
              <a:t>Основни функционалности – Преглед на всички наши колички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E214C9-4A28-6671-C4D2-15CF99D24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bg-BG" dirty="0">
                <a:solidFill>
                  <a:srgbClr val="FFFFFF"/>
                </a:solidFill>
              </a:rPr>
              <a:t>Възможност за премахване на количка</a:t>
            </a:r>
          </a:p>
          <a:p>
            <a:r>
              <a:rPr lang="bg-BG" dirty="0">
                <a:solidFill>
                  <a:srgbClr val="FFFFFF"/>
                </a:solidFill>
              </a:rPr>
              <a:t>Възможност за преглед на подробности за дадена количка</a:t>
            </a:r>
          </a:p>
          <a:p>
            <a:r>
              <a:rPr lang="bg-BG" dirty="0">
                <a:solidFill>
                  <a:srgbClr val="FFFFFF"/>
                </a:solidFill>
              </a:rPr>
              <a:t>Възможност за добавяне на количка към колекция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929085A-789D-E966-5037-E285015E3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5" r="13308" b="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/>
          </a:p>
        </p:txBody>
      </p:sp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AEA7EC1-ECBF-516E-A258-4134CB421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400">
                <a:solidFill>
                  <a:srgbClr val="FFFFFF"/>
                </a:solidFill>
              </a:rPr>
              <a:t>Основни функционалности – наши колекции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5F061C-2777-6481-CE26-45ECD0705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rgbClr val="FFFFFF"/>
                </a:solidFill>
              </a:rPr>
              <a:t>Създаване на колекция</a:t>
            </a:r>
          </a:p>
          <a:p>
            <a:r>
              <a:rPr lang="bg-BG" dirty="0">
                <a:solidFill>
                  <a:srgbClr val="FFFFFF"/>
                </a:solidFill>
              </a:rPr>
              <a:t>Редактиране на име на колекция</a:t>
            </a:r>
          </a:p>
          <a:p>
            <a:r>
              <a:rPr lang="bg-BG" dirty="0">
                <a:solidFill>
                  <a:srgbClr val="FFFFFF"/>
                </a:solidFill>
              </a:rPr>
              <a:t>Премахване на колекция</a:t>
            </a:r>
          </a:p>
          <a:p>
            <a:r>
              <a:rPr lang="bg-BG" dirty="0">
                <a:solidFill>
                  <a:srgbClr val="FFFFFF"/>
                </a:solidFill>
              </a:rPr>
              <a:t>Преглед на дадена колекция </a:t>
            </a:r>
            <a:r>
              <a:rPr lang="en-US" dirty="0">
                <a:solidFill>
                  <a:srgbClr val="FFFFFF"/>
                </a:solidFill>
              </a:rPr>
              <a:t>(</a:t>
            </a:r>
            <a:r>
              <a:rPr lang="bg-BG" dirty="0">
                <a:solidFill>
                  <a:srgbClr val="FFFFFF"/>
                </a:solidFill>
              </a:rPr>
              <a:t>използва интерфейсът за преглед на всички колички, без възможност за добавяне към колекции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bg-BG" dirty="0">
                <a:solidFill>
                  <a:srgbClr val="FFFFFF"/>
                </a:solidFill>
              </a:rPr>
              <a:t>Възможност за подреждане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Контейнер за съдържание 3" descr="Картина, която съдържа текст, екранна снимка, софтуер, Уеб страница&#10;&#10;Описанието е генерирано автоматично">
            <a:extLst>
              <a:ext uri="{FF2B5EF4-FFF2-40B4-BE49-F238E27FC236}">
                <a16:creationId xmlns:a16="http://schemas.microsoft.com/office/drawing/2014/main" id="{7173235B-EB81-C690-7213-FABC5CE46D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65" y="1431903"/>
            <a:ext cx="7624523" cy="419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0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269</Words>
  <Application>Microsoft Office PowerPoint</Application>
  <PresentationFormat>Широк екран</PresentationFormat>
  <Paragraphs>41</Paragraphs>
  <Slides>11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8" baseType="lpstr">
      <vt:lpstr>Aptos</vt:lpstr>
      <vt:lpstr>Arial</vt:lpstr>
      <vt:lpstr>Franklin Gothic Book</vt:lpstr>
      <vt:lpstr>Franklin Gothic Demi</vt:lpstr>
      <vt:lpstr>Gill Sans MT Ext Condensed Bold</vt:lpstr>
      <vt:lpstr>Wingdings 2</vt:lpstr>
      <vt:lpstr>DividendVTI</vt:lpstr>
      <vt:lpstr>Hot Wheels Manager</vt:lpstr>
      <vt:lpstr>Идея на проекта</vt:lpstr>
      <vt:lpstr>Какво сме използвали за реализация на проекта</vt:lpstr>
      <vt:lpstr>React + vite</vt:lpstr>
      <vt:lpstr>Backend - Python, FastAPI, SQLAlchemy, Pydantic</vt:lpstr>
      <vt:lpstr>Основни функционалности – регистрация и вписване</vt:lpstr>
      <vt:lpstr>Основни функционалности – Добавяне на нова количка към нашата колекция</vt:lpstr>
      <vt:lpstr>Основни функционалности – Преглед на всички наши колички</vt:lpstr>
      <vt:lpstr>Основни функционалности – наши колекции</vt:lpstr>
      <vt:lpstr>Основно функционалност – Преглед на колички на други потребители</vt:lpstr>
      <vt:lpstr>БЛагодарим за вниманието!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Rumen Toshev</dc:creator>
  <cp:lastModifiedBy>Rumen Toshev</cp:lastModifiedBy>
  <cp:revision>3</cp:revision>
  <dcterms:created xsi:type="dcterms:W3CDTF">2025-01-30T13:06:56Z</dcterms:created>
  <dcterms:modified xsi:type="dcterms:W3CDTF">2025-01-30T19:09:42Z</dcterms:modified>
</cp:coreProperties>
</file>